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9906000" cy="6858000" type="A4"/>
  <p:notesSz cx="9926638" cy="1435576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533" autoAdjust="0"/>
    <p:restoredTop sz="90929"/>
  </p:normalViewPr>
  <p:slideViewPr>
    <p:cSldViewPr>
      <p:cViewPr>
        <p:scale>
          <a:sx n="150" d="100"/>
          <a:sy n="150" d="100"/>
        </p:scale>
        <p:origin x="-870" y="-7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/>
          <a:lstStyle>
            <a:lvl1pPr algn="l">
              <a:defRPr sz="17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622799" y="0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/>
          <a:lstStyle>
            <a:lvl1pPr algn="r">
              <a:defRPr sz="1700" smtClean="0"/>
            </a:lvl1pPr>
          </a:lstStyle>
          <a:p>
            <a:pPr>
              <a:defRPr/>
            </a:pPr>
            <a:fld id="{CBAAFBF9-3F1F-4651-BA08-50DC22C59984}" type="datetimeFigureOut">
              <a:rPr lang="fr-FR"/>
              <a:pPr>
                <a:defRPr/>
              </a:pPr>
              <a:t>19/12/2011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13635483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 anchor="b"/>
          <a:lstStyle>
            <a:lvl1pPr algn="l">
              <a:defRPr sz="17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622799" y="13635483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 anchor="b"/>
          <a:lstStyle>
            <a:lvl1pPr algn="r">
              <a:defRPr sz="1700" smtClean="0"/>
            </a:lvl1pPr>
          </a:lstStyle>
          <a:p>
            <a:pPr>
              <a:defRPr/>
            </a:pPr>
            <a:fld id="{E2432C81-F5DC-4703-B263-97E3512CFDF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81813" y="5786438"/>
            <a:ext cx="2214562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9096375" y="5786438"/>
            <a:ext cx="642938" cy="142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410200" y="5029200"/>
            <a:ext cx="4495800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6735763" y="5029200"/>
            <a:ext cx="3162300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CENTRE HOSPITALIER REGIONAL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b="1" u="sng"/>
              <a:t>D’ORLEANS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HOPITAL DE LA SOURCE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 u="sng"/>
              <a:t>45100 ORLEANS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SCHEMA DE PRINCIPE DE L’INSTALLATION ELECTRIQUE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800"/>
              <a:t>SYNOPTIQUE DISTRIBUTION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6737350" y="53340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pic>
        <p:nvPicPr>
          <p:cNvPr id="1029" name="Picture 10" descr="O:\Documentation\Aide exploitation\logonouveau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486400" y="5267325"/>
            <a:ext cx="1195388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5410200" y="5943600"/>
            <a:ext cx="129540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700"/>
              <a:t>13-17 Rue Salneuve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75854 PARIS CEDEX 17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Tél. : 01.40.54.58.00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700"/>
              <a:t>Fax : 01.40.54.58.88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6737350" y="6477000"/>
            <a:ext cx="80645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fr-FR" sz="800"/>
              <a:t>Référence</a:t>
            </a:r>
          </a:p>
          <a:p>
            <a:pPr algn="ctr">
              <a:defRPr/>
            </a:pPr>
            <a:r>
              <a:rPr lang="fr-FR" sz="800"/>
              <a:t>668200-05-64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7543800" y="6480175"/>
            <a:ext cx="730250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Dessin n°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8270875" y="6477000"/>
            <a:ext cx="873125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fr-FR" sz="800"/>
              <a:t>Date</a:t>
            </a:r>
          </a:p>
          <a:p>
            <a:pPr algn="ctr">
              <a:defRPr/>
            </a:pPr>
            <a:endParaRPr lang="fr-FR" sz="800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9144000" y="6019800"/>
            <a:ext cx="763588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800"/>
              <a:t>Modifications</a:t>
            </a: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9525000" y="6477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>
            <a:off x="9144000" y="66294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9144000" y="6248400"/>
            <a:ext cx="7620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9525000" y="6248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1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5216" y="142852"/>
            <a:ext cx="1000132" cy="5000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T7-64 :CHASSIS INFORMATIQUE</a:t>
            </a:r>
          </a:p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TCC1-20-021 A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14446" y="142852"/>
            <a:ext cx="952472" cy="5000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T7-72: CHASSIS INFORMATIQUE</a:t>
            </a:r>
          </a:p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TCC1-20-019 A</a:t>
            </a:r>
            <a:endParaRPr lang="fr-FR" sz="7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333676" y="142852"/>
            <a:ext cx="952472" cy="5000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T3-7 : EX-REA</a:t>
            </a:r>
          </a:p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(TCS4-00-GE41)</a:t>
            </a:r>
          </a:p>
          <a:p>
            <a:pPr algn="ctr"/>
            <a:r>
              <a:rPr lang="fr-FR" sz="800" dirty="0" smtClean="0">
                <a:solidFill>
                  <a:srgbClr val="0070C0"/>
                </a:solidFill>
              </a:rPr>
              <a:t>N°225</a:t>
            </a:r>
            <a:endParaRPr lang="fr-FR" sz="700" dirty="0">
              <a:solidFill>
                <a:srgbClr val="0070C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5216" y="928694"/>
            <a:ext cx="952472" cy="5000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T6-14 : SCANNER 3EME ACCELERATEUR</a:t>
            </a:r>
          </a:p>
          <a:p>
            <a:pPr algn="ctr"/>
            <a:r>
              <a:rPr lang="fr-FR" sz="700" dirty="0" smtClean="0">
                <a:solidFill>
                  <a:srgbClr val="0070C0"/>
                </a:solidFill>
              </a:rPr>
              <a:t>N°222</a:t>
            </a:r>
            <a:endParaRPr lang="fr-FR" sz="700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5216" y="1785950"/>
            <a:ext cx="952472" cy="5000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T5-8 :  COLONNE1</a:t>
            </a:r>
          </a:p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(CC2)</a:t>
            </a:r>
          </a:p>
          <a:p>
            <a:pPr algn="ctr"/>
            <a:r>
              <a:rPr lang="fr-FR" sz="700" dirty="0" smtClean="0">
                <a:solidFill>
                  <a:srgbClr val="0070C0"/>
                </a:solidFill>
              </a:rPr>
              <a:t>N°217</a:t>
            </a:r>
            <a:endParaRPr lang="fr-FR" sz="700" dirty="0">
              <a:solidFill>
                <a:srgbClr val="0070C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5216" y="2643206"/>
            <a:ext cx="952472" cy="5000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T4-6 : ONDULEUR 20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5216" y="3500462"/>
            <a:ext cx="952472" cy="5000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T3-6 : COLONNE 6</a:t>
            </a:r>
          </a:p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(TCS4-00-009 B)</a:t>
            </a:r>
          </a:p>
          <a:p>
            <a:pPr algn="ctr"/>
            <a:r>
              <a:rPr lang="fr-FR" sz="700" dirty="0" smtClean="0">
                <a:solidFill>
                  <a:srgbClr val="0070C0"/>
                </a:solidFill>
              </a:rPr>
              <a:t>N°224</a:t>
            </a:r>
            <a:endParaRPr lang="fr-FR" sz="700" dirty="0">
              <a:solidFill>
                <a:srgbClr val="0070C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5216" y="4357718"/>
            <a:ext cx="952472" cy="5000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T2-2 : COLONNE 9</a:t>
            </a:r>
          </a:p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(PET SCAN CORO)</a:t>
            </a:r>
          </a:p>
          <a:p>
            <a:pPr algn="ctr"/>
            <a:r>
              <a:rPr lang="fr-FR" sz="700" dirty="0" smtClean="0">
                <a:solidFill>
                  <a:srgbClr val="0070C0"/>
                </a:solidFill>
              </a:rPr>
              <a:t>N°202</a:t>
            </a:r>
            <a:endParaRPr lang="fr-FR" sz="700" dirty="0">
              <a:solidFill>
                <a:srgbClr val="0070C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285884" y="4357694"/>
            <a:ext cx="952472" cy="5000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T2-4 : COLONNE 3</a:t>
            </a:r>
          </a:p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(BLOCS OP)</a:t>
            </a:r>
          </a:p>
          <a:p>
            <a:pPr algn="ctr"/>
            <a:r>
              <a:rPr lang="fr-FR" sz="700" dirty="0" smtClean="0">
                <a:solidFill>
                  <a:srgbClr val="0070C0"/>
                </a:solidFill>
              </a:rPr>
              <a:t>N°203</a:t>
            </a:r>
            <a:endParaRPr lang="fr-FR" sz="700" dirty="0">
              <a:solidFill>
                <a:srgbClr val="0070C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428892" y="4357670"/>
            <a:ext cx="952472" cy="5000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T2-6 : COLONNE10</a:t>
            </a:r>
          </a:p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(RADIO 1)</a:t>
            </a:r>
          </a:p>
          <a:p>
            <a:pPr algn="ctr"/>
            <a:r>
              <a:rPr lang="fr-FR" sz="700" dirty="0" smtClean="0">
                <a:solidFill>
                  <a:srgbClr val="0070C0"/>
                </a:solidFill>
              </a:rPr>
              <a:t>N°204</a:t>
            </a:r>
            <a:endParaRPr lang="fr-FR" sz="700" dirty="0">
              <a:solidFill>
                <a:srgbClr val="0070C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571900" y="4357646"/>
            <a:ext cx="952472" cy="5000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T2-10 : CONDENSATEURS</a:t>
            </a:r>
          </a:p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POSTE CC-N</a:t>
            </a:r>
            <a:endParaRPr lang="fr-FR" sz="7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000556" y="4357622"/>
            <a:ext cx="952472" cy="5000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T2-12 : IRM 1</a:t>
            </a:r>
          </a:p>
          <a:p>
            <a:pPr algn="ctr"/>
            <a:r>
              <a:rPr lang="fr-FR" sz="800" dirty="0" smtClean="0">
                <a:solidFill>
                  <a:srgbClr val="0070C0"/>
                </a:solidFill>
              </a:rPr>
              <a:t>N°205</a:t>
            </a:r>
            <a:endParaRPr lang="fr-FR" sz="800" dirty="0">
              <a:solidFill>
                <a:srgbClr val="0070C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143668" y="4357598"/>
            <a:ext cx="952472" cy="5000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T2-14 : GENERAL SAU</a:t>
            </a:r>
          </a:p>
          <a:p>
            <a:pPr algn="ctr"/>
            <a:r>
              <a:rPr lang="fr-FR" sz="800" dirty="0" smtClean="0">
                <a:solidFill>
                  <a:srgbClr val="0070C0"/>
                </a:solidFill>
              </a:rPr>
              <a:t>N°201</a:t>
            </a:r>
            <a:endParaRPr lang="fr-FR" sz="800" dirty="0">
              <a:solidFill>
                <a:srgbClr val="0070C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358114" y="4357574"/>
            <a:ext cx="952472" cy="5000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T3-2 : COLONNE CLIM</a:t>
            </a:r>
          </a:p>
          <a:p>
            <a:pPr algn="ctr"/>
            <a:r>
              <a:rPr lang="fr-FR" sz="800" dirty="0" smtClean="0">
                <a:solidFill>
                  <a:srgbClr val="0070C0"/>
                </a:solidFill>
              </a:rPr>
              <a:t>N°223</a:t>
            </a:r>
            <a:endParaRPr lang="fr-FR" sz="800" dirty="0">
              <a:solidFill>
                <a:srgbClr val="0070C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572560" y="4357550"/>
            <a:ext cx="952472" cy="5000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T3-4 : COLONNE 4 (COLONNE CC3)</a:t>
            </a:r>
          </a:p>
          <a:p>
            <a:pPr algn="ctr"/>
            <a:r>
              <a:rPr lang="fr-FR" sz="700" dirty="0" smtClean="0">
                <a:solidFill>
                  <a:srgbClr val="0070C0"/>
                </a:solidFill>
              </a:rPr>
              <a:t>N°206</a:t>
            </a:r>
            <a:endParaRPr lang="fr-FR" sz="700" dirty="0">
              <a:solidFill>
                <a:srgbClr val="0070C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285884" y="3500582"/>
            <a:ext cx="952472" cy="5000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T3-10 : CLIM BLOCS OPERATOIRES</a:t>
            </a:r>
          </a:p>
          <a:p>
            <a:pPr algn="ctr"/>
            <a:r>
              <a:rPr lang="fr-FR" sz="700" dirty="0" smtClean="0">
                <a:solidFill>
                  <a:srgbClr val="0070C0"/>
                </a:solidFill>
              </a:rPr>
              <a:t>N°207</a:t>
            </a:r>
            <a:endParaRPr lang="fr-FR" sz="700" dirty="0">
              <a:solidFill>
                <a:srgbClr val="0070C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428892" y="3500558"/>
            <a:ext cx="952472" cy="5000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T3-12 : SCANNER 1 (SCANNER SAU)</a:t>
            </a:r>
          </a:p>
          <a:p>
            <a:pPr algn="ctr"/>
            <a:r>
              <a:rPr lang="fr-FR" sz="700" dirty="0" smtClean="0">
                <a:solidFill>
                  <a:srgbClr val="0070C0"/>
                </a:solidFill>
              </a:rPr>
              <a:t>N°208</a:t>
            </a:r>
            <a:endParaRPr lang="fr-FR" sz="700" dirty="0">
              <a:solidFill>
                <a:srgbClr val="0070C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571900" y="3500534"/>
            <a:ext cx="952472" cy="5000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T3-14 : VENTILATION HEMATOLOGIE</a:t>
            </a:r>
          </a:p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En TCC2-ET</a:t>
            </a:r>
            <a:endParaRPr lang="fr-FR" sz="6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000556" y="3500510"/>
            <a:ext cx="952472" cy="5000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T4-2 : LIBRE</a:t>
            </a:r>
            <a:endParaRPr lang="fr-FR" sz="7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143668" y="3500486"/>
            <a:ext cx="952472" cy="5000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T4-3 : COLONNE 7</a:t>
            </a:r>
          </a:p>
          <a:p>
            <a:pPr algn="ctr"/>
            <a:r>
              <a:rPr lang="fr-FR" sz="700" dirty="0" smtClean="0">
                <a:solidFill>
                  <a:srgbClr val="0070C0"/>
                </a:solidFill>
              </a:rPr>
              <a:t>N°209</a:t>
            </a:r>
            <a:endParaRPr lang="fr-FR" sz="700" dirty="0">
              <a:solidFill>
                <a:srgbClr val="0070C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358114" y="3500462"/>
            <a:ext cx="952472" cy="5000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T4-4 : CLIM SCANNER</a:t>
            </a:r>
          </a:p>
          <a:p>
            <a:pPr algn="ctr"/>
            <a:r>
              <a:rPr lang="fr-FR" sz="700" dirty="0" smtClean="0">
                <a:solidFill>
                  <a:srgbClr val="0070C0"/>
                </a:solidFill>
              </a:rPr>
              <a:t>N°210</a:t>
            </a:r>
            <a:endParaRPr lang="fr-FR" sz="700" dirty="0">
              <a:solidFill>
                <a:srgbClr val="0070C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572560" y="3500438"/>
            <a:ext cx="952472" cy="5000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T4-5 : GAZ MEDICAUX</a:t>
            </a:r>
          </a:p>
          <a:p>
            <a:pPr algn="ctr"/>
            <a:r>
              <a:rPr lang="fr-FR" sz="700" dirty="0" smtClean="0">
                <a:solidFill>
                  <a:srgbClr val="0070C0"/>
                </a:solidFill>
              </a:rPr>
              <a:t>N°211</a:t>
            </a:r>
            <a:endParaRPr lang="fr-FR" sz="700" dirty="0">
              <a:solidFill>
                <a:srgbClr val="0070C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285884" y="2643470"/>
            <a:ext cx="952472" cy="5000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T4-7 : POMPES DE RELEVAGE</a:t>
            </a:r>
          </a:p>
          <a:p>
            <a:pPr algn="ctr"/>
            <a:r>
              <a:rPr lang="fr-FR" sz="800" dirty="0" smtClean="0">
                <a:solidFill>
                  <a:srgbClr val="0070C0"/>
                </a:solidFill>
              </a:rPr>
              <a:t>N°212</a:t>
            </a:r>
            <a:endParaRPr lang="fr-FR" sz="800" dirty="0">
              <a:solidFill>
                <a:srgbClr val="0070C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428892" y="2643446"/>
            <a:ext cx="952472" cy="5000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T4-9 : CLIM REA AE2</a:t>
            </a:r>
          </a:p>
          <a:p>
            <a:pPr algn="ctr"/>
            <a:r>
              <a:rPr lang="fr-FR" sz="800" dirty="0" smtClean="0">
                <a:solidFill>
                  <a:srgbClr val="0070C0"/>
                </a:solidFill>
              </a:rPr>
              <a:t>N°213</a:t>
            </a:r>
            <a:endParaRPr lang="fr-FR" sz="800" dirty="0">
              <a:solidFill>
                <a:srgbClr val="0070C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571900" y="2643422"/>
            <a:ext cx="952472" cy="5000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T4-11 : TGBT CC SECURITE</a:t>
            </a:r>
          </a:p>
          <a:p>
            <a:pPr algn="ctr"/>
            <a:r>
              <a:rPr lang="fr-FR" sz="800" dirty="0" smtClean="0">
                <a:solidFill>
                  <a:srgbClr val="0070C0"/>
                </a:solidFill>
              </a:rPr>
              <a:t>N°200 SECU</a:t>
            </a:r>
            <a:endParaRPr lang="fr-FR" sz="800" dirty="0">
              <a:solidFill>
                <a:srgbClr val="0070C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000556" y="2643398"/>
            <a:ext cx="952472" cy="5000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T4-13 : CLIM REA AE1</a:t>
            </a:r>
          </a:p>
          <a:p>
            <a:pPr algn="ctr"/>
            <a:r>
              <a:rPr lang="fr-FR" sz="700" dirty="0" smtClean="0">
                <a:solidFill>
                  <a:srgbClr val="0070C0"/>
                </a:solidFill>
              </a:rPr>
              <a:t>N°214</a:t>
            </a:r>
            <a:endParaRPr lang="fr-FR" sz="700" dirty="0">
              <a:solidFill>
                <a:srgbClr val="0070C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143668" y="2643374"/>
            <a:ext cx="952472" cy="5000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T5-2 : COBALTO-THERAPIE</a:t>
            </a:r>
          </a:p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(TCN7-10-110)</a:t>
            </a:r>
            <a:endParaRPr lang="fr-FR" sz="700" dirty="0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358114" y="2643350"/>
            <a:ext cx="952472" cy="5000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T5-4 : COLONNE 11 RADIO 2</a:t>
            </a:r>
          </a:p>
          <a:p>
            <a:pPr algn="ctr"/>
            <a:r>
              <a:rPr lang="fr-FR" sz="700" dirty="0" smtClean="0">
                <a:solidFill>
                  <a:srgbClr val="0070C0"/>
                </a:solidFill>
              </a:rPr>
              <a:t>N°215</a:t>
            </a:r>
            <a:endParaRPr lang="fr-FR" sz="700" dirty="0">
              <a:solidFill>
                <a:srgbClr val="0070C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572560" y="2643326"/>
            <a:ext cx="952472" cy="5000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T5-6 : COLONNE 5</a:t>
            </a:r>
          </a:p>
          <a:p>
            <a:pPr algn="ctr"/>
            <a:r>
              <a:rPr lang="fr-FR" sz="700" dirty="0" smtClean="0">
                <a:solidFill>
                  <a:srgbClr val="0070C0"/>
                </a:solidFill>
              </a:rPr>
              <a:t>N°216</a:t>
            </a:r>
            <a:endParaRPr lang="fr-FR" sz="700" dirty="0">
              <a:solidFill>
                <a:srgbClr val="0070C0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285884" y="1786358"/>
            <a:ext cx="952472" cy="5000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T5-12 : IRM2</a:t>
            </a:r>
          </a:p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(TSC2-10-045)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428892" y="1786334"/>
            <a:ext cx="952472" cy="5000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T5-14: EXTENSION</a:t>
            </a:r>
          </a:p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REA MED (AEG)</a:t>
            </a:r>
          </a:p>
          <a:p>
            <a:pPr algn="ctr"/>
            <a:r>
              <a:rPr lang="fr-FR" sz="700" dirty="0" smtClean="0">
                <a:solidFill>
                  <a:srgbClr val="0070C0"/>
                </a:solidFill>
              </a:rPr>
              <a:t>N°226</a:t>
            </a:r>
            <a:endParaRPr lang="fr-FR" sz="700" dirty="0">
              <a:solidFill>
                <a:srgbClr val="0070C0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3571900" y="1786310"/>
            <a:ext cx="952472" cy="5000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T6-2 : ASCENSEURS</a:t>
            </a:r>
          </a:p>
          <a:p>
            <a:pPr algn="ctr"/>
            <a:r>
              <a:rPr lang="fr-FR" sz="800" dirty="0" smtClean="0">
                <a:solidFill>
                  <a:srgbClr val="0070C0"/>
                </a:solidFill>
              </a:rPr>
              <a:t>N°218</a:t>
            </a:r>
            <a:endParaRPr lang="fr-FR" sz="800" dirty="0">
              <a:solidFill>
                <a:srgbClr val="0070C0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000556" y="1786286"/>
            <a:ext cx="952472" cy="5000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00" dirty="0" smtClean="0">
                <a:solidFill>
                  <a:schemeClr val="tx1"/>
                </a:solidFill>
              </a:rPr>
              <a:t>T6-4 : FORCE SCANNER ANGIOGRAPHIE CN5</a:t>
            </a:r>
          </a:p>
          <a:p>
            <a:pPr algn="ctr"/>
            <a:r>
              <a:rPr lang="fr-FR" sz="600" dirty="0" smtClean="0">
                <a:solidFill>
                  <a:srgbClr val="0070C0"/>
                </a:solidFill>
              </a:rPr>
              <a:t>N°219</a:t>
            </a:r>
            <a:endParaRPr lang="fr-FR" sz="600" dirty="0">
              <a:solidFill>
                <a:srgbClr val="0070C0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6143668" y="1786262"/>
            <a:ext cx="952472" cy="5000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700" smtClean="0">
                <a:solidFill>
                  <a:schemeClr val="tx1"/>
                </a:solidFill>
              </a:rPr>
              <a:t>T6-6: </a:t>
            </a:r>
            <a:r>
              <a:rPr lang="fr-FR" sz="700" dirty="0" smtClean="0">
                <a:solidFill>
                  <a:schemeClr val="tx1"/>
                </a:solidFill>
              </a:rPr>
              <a:t>ECL/PC IRM1</a:t>
            </a:r>
          </a:p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(EX-PHARMACIE)</a:t>
            </a:r>
          </a:p>
          <a:p>
            <a:pPr algn="ctr"/>
            <a:r>
              <a:rPr lang="fr-FR" sz="700" dirty="0" smtClean="0">
                <a:solidFill>
                  <a:srgbClr val="0070C0"/>
                </a:solidFill>
              </a:rPr>
              <a:t>N°228</a:t>
            </a:r>
            <a:endParaRPr lang="fr-FR" sz="700" dirty="0">
              <a:solidFill>
                <a:srgbClr val="0070C0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7358114" y="1786238"/>
            <a:ext cx="952472" cy="5000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T6-8 : COLONNE 2</a:t>
            </a:r>
          </a:p>
          <a:p>
            <a:pPr algn="ctr"/>
            <a:r>
              <a:rPr lang="fr-FR" sz="700" dirty="0" smtClean="0">
                <a:solidFill>
                  <a:srgbClr val="0070C0"/>
                </a:solidFill>
              </a:rPr>
              <a:t>N°220</a:t>
            </a:r>
            <a:endParaRPr lang="fr-FR" sz="700" dirty="0">
              <a:solidFill>
                <a:srgbClr val="0070C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8572560" y="1786214"/>
            <a:ext cx="952472" cy="5000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T6-11 : SCANNER 2</a:t>
            </a:r>
          </a:p>
          <a:p>
            <a:pPr algn="ctr"/>
            <a:r>
              <a:rPr lang="fr-FR" sz="700" dirty="0" smtClean="0">
                <a:solidFill>
                  <a:srgbClr val="0070C0"/>
                </a:solidFill>
              </a:rPr>
              <a:t>N°221</a:t>
            </a:r>
            <a:endParaRPr lang="fr-FR" sz="700" dirty="0">
              <a:solidFill>
                <a:srgbClr val="0070C0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285884" y="929246"/>
            <a:ext cx="952472" cy="5000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T7-16: ONDULEUR 6 RESEAU 1</a:t>
            </a:r>
          </a:p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En CN5-10-060 A</a:t>
            </a:r>
            <a:endParaRPr lang="fr-FR" sz="7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2428892" y="929222"/>
            <a:ext cx="952472" cy="5000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T7-22: ONDULEUR 2 RESEAU 1</a:t>
            </a:r>
          </a:p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En CC3-07-052</a:t>
            </a:r>
            <a:endParaRPr lang="fr-FR" sz="700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571900" y="929198"/>
            <a:ext cx="952472" cy="5000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T7-28: ONDULEUR 1 RESEAU 1</a:t>
            </a:r>
          </a:p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En CC3-07-052</a:t>
            </a:r>
            <a:endParaRPr lang="fr-FR" sz="700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000556" y="929174"/>
            <a:ext cx="952472" cy="5000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T7-34: ONDULEUR 5 RESEAU 1</a:t>
            </a:r>
          </a:p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En CN5-10-060 A</a:t>
            </a:r>
            <a:endParaRPr lang="fr-FR" sz="700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143668" y="929150"/>
            <a:ext cx="952472" cy="5000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T7-40: ONDULEUR 7 RESEAU 1</a:t>
            </a:r>
          </a:p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En CN5-10-060 A</a:t>
            </a:r>
            <a:endParaRPr lang="fr-FR" sz="700" dirty="0">
              <a:solidFill>
                <a:schemeClr val="tx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7358114" y="929126"/>
            <a:ext cx="952472" cy="5000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T7-48: ONDULEUR B RESEAU 1</a:t>
            </a:r>
          </a:p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En CC1-20-003 B</a:t>
            </a:r>
            <a:endParaRPr lang="fr-FR" sz="700" dirty="0">
              <a:solidFill>
                <a:schemeClr val="tx1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8572560" y="929102"/>
            <a:ext cx="952472" cy="5000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T7-56: ONDULEUR C RESEAU 1</a:t>
            </a:r>
          </a:p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En CC1-20-003 B</a:t>
            </a:r>
            <a:endParaRPr lang="fr-FR" sz="700" dirty="0">
              <a:solidFill>
                <a:schemeClr val="tx1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238620" y="5286388"/>
            <a:ext cx="1071570" cy="500066"/>
          </a:xfrm>
          <a:prstGeom prst="rect">
            <a:avLst/>
          </a:prstGeom>
          <a:solidFill>
            <a:srgbClr val="FF99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TGBT CC-N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46" name="ZoneTexte 45"/>
          <p:cNvSpPr txBox="1"/>
          <p:nvPr/>
        </p:nvSpPr>
        <p:spPr>
          <a:xfrm>
            <a:off x="6738950" y="5786454"/>
            <a:ext cx="28575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SYNOPTIQUE DISTRIBUTION TGBT CC-N</a:t>
            </a:r>
            <a:endParaRPr lang="fr-FR" sz="1100" dirty="0"/>
          </a:p>
        </p:txBody>
      </p:sp>
      <p:sp>
        <p:nvSpPr>
          <p:cNvPr id="47" name="ZoneTexte 46"/>
          <p:cNvSpPr txBox="1"/>
          <p:nvPr/>
        </p:nvSpPr>
        <p:spPr>
          <a:xfrm>
            <a:off x="7596206" y="6572272"/>
            <a:ext cx="5715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200 N</a:t>
            </a:r>
            <a:endParaRPr lang="fr-FR" sz="1000" dirty="0"/>
          </a:p>
        </p:txBody>
      </p:sp>
      <p:cxnSp>
        <p:nvCxnSpPr>
          <p:cNvPr id="49" name="Connecteur droit 48"/>
          <p:cNvCxnSpPr/>
          <p:nvPr/>
        </p:nvCxnSpPr>
        <p:spPr>
          <a:xfrm>
            <a:off x="309530" y="785794"/>
            <a:ext cx="52864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50"/>
          <p:cNvCxnSpPr/>
          <p:nvPr/>
        </p:nvCxnSpPr>
        <p:spPr>
          <a:xfrm>
            <a:off x="238092" y="1643050"/>
            <a:ext cx="9144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51"/>
          <p:cNvCxnSpPr/>
          <p:nvPr/>
        </p:nvCxnSpPr>
        <p:spPr>
          <a:xfrm>
            <a:off x="238092" y="2500306"/>
            <a:ext cx="9144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52"/>
          <p:cNvCxnSpPr/>
          <p:nvPr/>
        </p:nvCxnSpPr>
        <p:spPr>
          <a:xfrm>
            <a:off x="238092" y="3357562"/>
            <a:ext cx="9144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53"/>
          <p:cNvCxnSpPr/>
          <p:nvPr/>
        </p:nvCxnSpPr>
        <p:spPr>
          <a:xfrm>
            <a:off x="238092" y="4214818"/>
            <a:ext cx="9144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54"/>
          <p:cNvCxnSpPr/>
          <p:nvPr/>
        </p:nvCxnSpPr>
        <p:spPr>
          <a:xfrm>
            <a:off x="238092" y="5000636"/>
            <a:ext cx="9144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56"/>
          <p:cNvCxnSpPr>
            <a:stCxn id="45" idx="0"/>
          </p:cNvCxnSpPr>
          <p:nvPr/>
        </p:nvCxnSpPr>
        <p:spPr>
          <a:xfrm rot="16200000" flipV="1">
            <a:off x="2506249" y="3018231"/>
            <a:ext cx="4500594" cy="357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60"/>
          <p:cNvCxnSpPr/>
          <p:nvPr/>
        </p:nvCxnSpPr>
        <p:spPr>
          <a:xfrm rot="16800000" flipH="1">
            <a:off x="511917" y="702429"/>
            <a:ext cx="142900" cy="238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eur droit 61"/>
          <p:cNvCxnSpPr/>
          <p:nvPr/>
        </p:nvCxnSpPr>
        <p:spPr>
          <a:xfrm rot="16800000" flipH="1">
            <a:off x="1619544" y="703437"/>
            <a:ext cx="142900" cy="238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62"/>
          <p:cNvCxnSpPr/>
          <p:nvPr/>
        </p:nvCxnSpPr>
        <p:spPr>
          <a:xfrm rot="16800000" flipH="1">
            <a:off x="2727171" y="704445"/>
            <a:ext cx="142900" cy="238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onnecteur droit 110"/>
          <p:cNvCxnSpPr/>
          <p:nvPr/>
        </p:nvCxnSpPr>
        <p:spPr>
          <a:xfrm rot="5400000">
            <a:off x="488125" y="1535893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Connecteur droit 111"/>
          <p:cNvCxnSpPr/>
          <p:nvPr/>
        </p:nvCxnSpPr>
        <p:spPr>
          <a:xfrm rot="5400000">
            <a:off x="1631133" y="1535893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Connecteur droit 112"/>
          <p:cNvCxnSpPr/>
          <p:nvPr/>
        </p:nvCxnSpPr>
        <p:spPr>
          <a:xfrm rot="5400000">
            <a:off x="2774141" y="1535893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cteur droit 113"/>
          <p:cNvCxnSpPr/>
          <p:nvPr/>
        </p:nvCxnSpPr>
        <p:spPr>
          <a:xfrm rot="5400000">
            <a:off x="3917149" y="1535893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Connecteur droit 114"/>
          <p:cNvCxnSpPr/>
          <p:nvPr/>
        </p:nvCxnSpPr>
        <p:spPr>
          <a:xfrm rot="5400000">
            <a:off x="5417347" y="1535893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Connecteur droit 115"/>
          <p:cNvCxnSpPr/>
          <p:nvPr/>
        </p:nvCxnSpPr>
        <p:spPr>
          <a:xfrm rot="5400000">
            <a:off x="6488917" y="1535893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necteur droit 116"/>
          <p:cNvCxnSpPr/>
          <p:nvPr/>
        </p:nvCxnSpPr>
        <p:spPr>
          <a:xfrm rot="5400000">
            <a:off x="7774800" y="1535893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Connecteur droit 117"/>
          <p:cNvCxnSpPr/>
          <p:nvPr/>
        </p:nvCxnSpPr>
        <p:spPr>
          <a:xfrm rot="5400000">
            <a:off x="8917809" y="1535893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Connecteur droit 118"/>
          <p:cNvCxnSpPr/>
          <p:nvPr/>
        </p:nvCxnSpPr>
        <p:spPr>
          <a:xfrm rot="5400000">
            <a:off x="488125" y="2393149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Connecteur droit 119"/>
          <p:cNvCxnSpPr/>
          <p:nvPr/>
        </p:nvCxnSpPr>
        <p:spPr>
          <a:xfrm rot="5400000">
            <a:off x="1631133" y="2393149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necteur droit 120"/>
          <p:cNvCxnSpPr/>
          <p:nvPr/>
        </p:nvCxnSpPr>
        <p:spPr>
          <a:xfrm rot="5400000">
            <a:off x="2774141" y="2393149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Connecteur droit 121"/>
          <p:cNvCxnSpPr/>
          <p:nvPr/>
        </p:nvCxnSpPr>
        <p:spPr>
          <a:xfrm rot="5400000">
            <a:off x="3917149" y="2393149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Connecteur droit 122"/>
          <p:cNvCxnSpPr/>
          <p:nvPr/>
        </p:nvCxnSpPr>
        <p:spPr>
          <a:xfrm rot="5400000">
            <a:off x="5417347" y="2393149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Connecteur droit 123"/>
          <p:cNvCxnSpPr/>
          <p:nvPr/>
        </p:nvCxnSpPr>
        <p:spPr>
          <a:xfrm rot="5400000">
            <a:off x="6488917" y="2393149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Connecteur droit 124"/>
          <p:cNvCxnSpPr/>
          <p:nvPr/>
        </p:nvCxnSpPr>
        <p:spPr>
          <a:xfrm rot="5400000">
            <a:off x="7774800" y="2393149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Connecteur droit 125"/>
          <p:cNvCxnSpPr/>
          <p:nvPr/>
        </p:nvCxnSpPr>
        <p:spPr>
          <a:xfrm rot="5400000">
            <a:off x="8917809" y="2393149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Connecteur droit 126"/>
          <p:cNvCxnSpPr/>
          <p:nvPr/>
        </p:nvCxnSpPr>
        <p:spPr>
          <a:xfrm rot="5400000">
            <a:off x="488125" y="3250405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Connecteur droit 127"/>
          <p:cNvCxnSpPr/>
          <p:nvPr/>
        </p:nvCxnSpPr>
        <p:spPr>
          <a:xfrm rot="5400000">
            <a:off x="1631133" y="3250405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Connecteur droit 128"/>
          <p:cNvCxnSpPr/>
          <p:nvPr/>
        </p:nvCxnSpPr>
        <p:spPr>
          <a:xfrm rot="5400000">
            <a:off x="2774141" y="3250405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Connecteur droit 129"/>
          <p:cNvCxnSpPr/>
          <p:nvPr/>
        </p:nvCxnSpPr>
        <p:spPr>
          <a:xfrm rot="5400000">
            <a:off x="3917149" y="3250405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Connecteur droit 130"/>
          <p:cNvCxnSpPr/>
          <p:nvPr/>
        </p:nvCxnSpPr>
        <p:spPr>
          <a:xfrm rot="5400000">
            <a:off x="5417347" y="3250405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Connecteur droit 131"/>
          <p:cNvCxnSpPr/>
          <p:nvPr/>
        </p:nvCxnSpPr>
        <p:spPr>
          <a:xfrm rot="5400000">
            <a:off x="6488917" y="3250405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Connecteur droit 132"/>
          <p:cNvCxnSpPr/>
          <p:nvPr/>
        </p:nvCxnSpPr>
        <p:spPr>
          <a:xfrm rot="5400000">
            <a:off x="7774800" y="3250405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Connecteur droit 133"/>
          <p:cNvCxnSpPr/>
          <p:nvPr/>
        </p:nvCxnSpPr>
        <p:spPr>
          <a:xfrm rot="5400000">
            <a:off x="8917809" y="3250405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Connecteur droit 134"/>
          <p:cNvCxnSpPr/>
          <p:nvPr/>
        </p:nvCxnSpPr>
        <p:spPr>
          <a:xfrm rot="5400000">
            <a:off x="488125" y="4107661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Connecteur droit 135"/>
          <p:cNvCxnSpPr/>
          <p:nvPr/>
        </p:nvCxnSpPr>
        <p:spPr>
          <a:xfrm rot="5400000">
            <a:off x="1631133" y="4107661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Connecteur droit 136"/>
          <p:cNvCxnSpPr/>
          <p:nvPr/>
        </p:nvCxnSpPr>
        <p:spPr>
          <a:xfrm rot="5400000">
            <a:off x="2774141" y="4107661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Connecteur droit 137"/>
          <p:cNvCxnSpPr/>
          <p:nvPr/>
        </p:nvCxnSpPr>
        <p:spPr>
          <a:xfrm rot="5400000">
            <a:off x="3917149" y="4107661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Connecteur droit 138"/>
          <p:cNvCxnSpPr/>
          <p:nvPr/>
        </p:nvCxnSpPr>
        <p:spPr>
          <a:xfrm rot="5400000">
            <a:off x="5417347" y="4107661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Connecteur droit 139"/>
          <p:cNvCxnSpPr/>
          <p:nvPr/>
        </p:nvCxnSpPr>
        <p:spPr>
          <a:xfrm rot="5400000">
            <a:off x="6488917" y="4107661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Connecteur droit 140"/>
          <p:cNvCxnSpPr/>
          <p:nvPr/>
        </p:nvCxnSpPr>
        <p:spPr>
          <a:xfrm rot="5400000">
            <a:off x="7774800" y="4107661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Connecteur droit 141"/>
          <p:cNvCxnSpPr/>
          <p:nvPr/>
        </p:nvCxnSpPr>
        <p:spPr>
          <a:xfrm rot="5400000">
            <a:off x="8917809" y="4107661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Connecteur droit 143"/>
          <p:cNvCxnSpPr/>
          <p:nvPr/>
        </p:nvCxnSpPr>
        <p:spPr>
          <a:xfrm rot="5400000">
            <a:off x="523844" y="4929198"/>
            <a:ext cx="1428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Connecteur droit 144"/>
          <p:cNvCxnSpPr/>
          <p:nvPr/>
        </p:nvCxnSpPr>
        <p:spPr>
          <a:xfrm rot="5400000">
            <a:off x="1666852" y="4929198"/>
            <a:ext cx="1428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Connecteur droit 145"/>
          <p:cNvCxnSpPr/>
          <p:nvPr/>
        </p:nvCxnSpPr>
        <p:spPr>
          <a:xfrm rot="5400000">
            <a:off x="2809860" y="4929198"/>
            <a:ext cx="1428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Connecteur droit 146"/>
          <p:cNvCxnSpPr/>
          <p:nvPr/>
        </p:nvCxnSpPr>
        <p:spPr>
          <a:xfrm rot="5400000">
            <a:off x="3952868" y="4929198"/>
            <a:ext cx="1428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Connecteur droit 147"/>
          <p:cNvCxnSpPr/>
          <p:nvPr/>
        </p:nvCxnSpPr>
        <p:spPr>
          <a:xfrm rot="5400000">
            <a:off x="5453066" y="4929198"/>
            <a:ext cx="1428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Connecteur droit 148"/>
          <p:cNvCxnSpPr/>
          <p:nvPr/>
        </p:nvCxnSpPr>
        <p:spPr>
          <a:xfrm rot="5400000">
            <a:off x="6524636" y="4929198"/>
            <a:ext cx="1428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Connecteur droit 149"/>
          <p:cNvCxnSpPr/>
          <p:nvPr/>
        </p:nvCxnSpPr>
        <p:spPr>
          <a:xfrm rot="5400000">
            <a:off x="7810520" y="4929198"/>
            <a:ext cx="1428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Connecteur droit 150"/>
          <p:cNvCxnSpPr/>
          <p:nvPr/>
        </p:nvCxnSpPr>
        <p:spPr>
          <a:xfrm rot="5400000">
            <a:off x="9024966" y="4929198"/>
            <a:ext cx="1428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ZoneTexte 97"/>
          <p:cNvSpPr txBox="1"/>
          <p:nvPr/>
        </p:nvSpPr>
        <p:spPr>
          <a:xfrm>
            <a:off x="8310586" y="6572272"/>
            <a:ext cx="785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19/12/2011</a:t>
            </a:r>
            <a:endParaRPr lang="fr-FR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ynoptique CHRO">
  <a:themeElements>
    <a:clrScheme name="Thème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synoptique CHRO</Template>
  <TotalTime>128</TotalTime>
  <Words>297</Words>
  <Application>Microsoft Office PowerPoint</Application>
  <PresentationFormat>Format A4 (210 x 297 mm)</PresentationFormat>
  <Paragraphs>96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synoptique CHRO</vt:lpstr>
      <vt:lpstr>Diapositive 1</vt:lpstr>
    </vt:vector>
  </TitlesOfParts>
  <Company>Apave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bellenfant caroline</dc:creator>
  <cp:lastModifiedBy>delhommet</cp:lastModifiedBy>
  <cp:revision>20</cp:revision>
  <dcterms:created xsi:type="dcterms:W3CDTF">2011-11-28T09:26:03Z</dcterms:created>
  <dcterms:modified xsi:type="dcterms:W3CDTF">2011-12-19T15:18:15Z</dcterms:modified>
</cp:coreProperties>
</file>